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2bcce73a72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2bcce73a72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2bcce73a72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2bcce73a72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2bcce73a72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2bcce73a72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2bcce73a72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2bcce73a72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2bcce73a72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2bcce73a72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bcce73a72_0_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2bcce73a72_0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bcce73a72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2bcce73a72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2bcce73a72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2bcce73a72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2bcce73a72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2bcce73a72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2bcce73a72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2bcce73a72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8.png"/><Relationship Id="rId5" Type="http://schemas.openxmlformats.org/officeDocument/2006/relationships/image" Target="../media/image4.png"/><Relationship Id="rId6" Type="http://schemas.openxmlformats.org/officeDocument/2006/relationships/hyperlink" Target="https://www.kaggle.com/datasets/johnsmith88/heart-disease-dataset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9.png"/><Relationship Id="rId5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6.png"/><Relationship Id="rId6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Heart Disease Detection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5083950" y="3479850"/>
            <a:ext cx="3470700" cy="9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CP322 Project 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Zaina Basit Alavi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Ozair Khan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25" y="2325975"/>
            <a:ext cx="1017650" cy="101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47875" y="1008950"/>
            <a:ext cx="1017650" cy="101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159725" y="5905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Results/Experimental Analysis:</a:t>
            </a:r>
            <a:endParaRPr/>
          </a:p>
        </p:txBody>
      </p:sp>
      <p:pic>
        <p:nvPicPr>
          <p:cNvPr id="159" name="Google Shape;15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3350" y="0"/>
            <a:ext cx="1765075" cy="19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725" y="1470402"/>
            <a:ext cx="6149173" cy="18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54025" y="2161212"/>
            <a:ext cx="4226875" cy="2866176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/>
        </p:nvSpPr>
        <p:spPr>
          <a:xfrm>
            <a:off x="1863075" y="1125750"/>
            <a:ext cx="144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KNN:</a:t>
            </a:r>
            <a:endParaRPr b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22"/>
          <p:cNvSpPr txBox="1"/>
          <p:nvPr/>
        </p:nvSpPr>
        <p:spPr>
          <a:xfrm>
            <a:off x="2848125" y="3394200"/>
            <a:ext cx="190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Logistic Regression:</a:t>
            </a:r>
            <a:endParaRPr b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K-Nearest-Neighbor is the better classifier for diagnosing heart disease based on the analysis conducted.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Hyper parameter tuning should be used to achieve the best possible accuracy when using KNN for heart disease diagnosis.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Future work could include expanding the project to a web application for predicting heart disease on live patient data.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Agenda: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Introduction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Project Description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Methodology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Results and Analysis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Conclusion </a:t>
            </a:r>
            <a:endParaRPr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0025" y="172975"/>
            <a:ext cx="2130750" cy="19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2078875"/>
            <a:ext cx="6469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Heart failure is a leading cause of death globally.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Many patients are unaware of their heart disease, leading to vulnerability.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Machine learning can automate diagnosis, improving accuracy and reducing costs.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project will use supervised binary classification for heart disease diagnosis.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1751250" y="3723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16468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heart controls blood flow throughout the human body and is a vital organ.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Issues with the cardiovascular system can result in sudden death by heart failure.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Factors such as smoking, unhealthy lifestyle and alcohol can contribute to heart diseases.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project aims to train a supervised classification model to detect heart disease.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 Logistic Regression and K-Nearest-Neighbors are the two machine learning models used.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models will be compared for accuracy, and the better model will be chosen as the heart disease classifier.</a:t>
            </a:r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7525" y="0"/>
            <a:ext cx="2148775" cy="195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Project Description: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 rotWithShape="1">
          <a:blip r:embed="rId3">
            <a:alphaModFix/>
          </a:blip>
          <a:srcRect b="9235" l="16960" r="38801" t="33930"/>
          <a:stretch/>
        </p:blipFill>
        <p:spPr>
          <a:xfrm>
            <a:off x="4154425" y="524625"/>
            <a:ext cx="3640474" cy="292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 rotWithShape="1">
          <a:blip r:embed="rId4">
            <a:alphaModFix/>
          </a:blip>
          <a:srcRect b="44535" l="16345" r="39430" t="29206"/>
          <a:stretch/>
        </p:blipFill>
        <p:spPr>
          <a:xfrm>
            <a:off x="4047350" y="3447725"/>
            <a:ext cx="3747548" cy="140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877550"/>
            <a:ext cx="2265950" cy="2265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0" y="2171550"/>
            <a:ext cx="3490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URL:</a:t>
            </a:r>
            <a:r>
              <a:rPr lang="en" sz="1200" u="sng">
                <a:solidFill>
                  <a:srgbClr val="1155CC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https://www.kaggle.com/datasets/johnsmith88/heart-disease-dataset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</a:t>
            </a:r>
            <a:r>
              <a:rPr lang="en"/>
              <a:t> Data Analysis: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</a:t>
            </a:r>
            <a:r>
              <a:rPr lang="en"/>
              <a:t>efers to the process of investigating data through summary statistics and visualizations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investigation aimed to analyze the distribution tally of heart detection and identified that detected heart disease exceeded undetected heart disease. (Figure 1)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Females had more detected cases of heart disease than males (Figure 2)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correlation matrix (Figure 3) revealed that variables such as target, chest_pain_type, max_heart_rate, and angina have a strong positive correlation with heart disease.</a:t>
            </a:r>
            <a:endParaRPr/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3600" y="0"/>
            <a:ext cx="2214000" cy="192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 b="41909" l="17944" r="2087" t="19080"/>
          <a:stretch/>
        </p:blipFill>
        <p:spPr>
          <a:xfrm>
            <a:off x="1547275" y="246275"/>
            <a:ext cx="6049476" cy="210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9"/>
          <p:cNvPicPr preferRelativeResize="0"/>
          <p:nvPr/>
        </p:nvPicPr>
        <p:blipFill rotWithShape="1">
          <a:blip r:embed="rId4">
            <a:alphaModFix/>
          </a:blip>
          <a:srcRect b="9237" l="7533" r="45991" t="25573"/>
          <a:stretch/>
        </p:blipFill>
        <p:spPr>
          <a:xfrm>
            <a:off x="803150" y="2636000"/>
            <a:ext cx="2762250" cy="242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/>
        </p:nvSpPr>
        <p:spPr>
          <a:xfrm>
            <a:off x="426775" y="1084450"/>
            <a:ext cx="84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9900"/>
                </a:solidFill>
                <a:latin typeface="Lato"/>
                <a:ea typeface="Lato"/>
                <a:cs typeface="Lato"/>
                <a:sym typeface="Lato"/>
              </a:rPr>
              <a:t>Figure 2:</a:t>
            </a:r>
            <a:endParaRPr b="1">
              <a:solidFill>
                <a:srgbClr val="FF99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0" y="2804463"/>
            <a:ext cx="84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Figure 3:</a:t>
            </a:r>
            <a:endParaRPr b="1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4" name="Google Shape;134;p19"/>
          <p:cNvPicPr preferRelativeResize="0"/>
          <p:nvPr/>
        </p:nvPicPr>
        <p:blipFill rotWithShape="1">
          <a:blip r:embed="rId5">
            <a:alphaModFix/>
          </a:blip>
          <a:srcRect b="36694" l="18527" r="41876" t="11983"/>
          <a:stretch/>
        </p:blipFill>
        <p:spPr>
          <a:xfrm>
            <a:off x="5085975" y="2571750"/>
            <a:ext cx="2762250" cy="219582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 txBox="1"/>
          <p:nvPr/>
        </p:nvSpPr>
        <p:spPr>
          <a:xfrm>
            <a:off x="3950975" y="2740225"/>
            <a:ext cx="95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  <a:latin typeface="Lato"/>
                <a:ea typeface="Lato"/>
                <a:cs typeface="Lato"/>
                <a:sym typeface="Lato"/>
              </a:rPr>
              <a:t>Figure 1:</a:t>
            </a:r>
            <a:endParaRPr b="1">
              <a:solidFill>
                <a:srgbClr val="CC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</a:t>
            </a:r>
            <a:endParaRPr/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Feature extraction simplies the dataset and captures the essential information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Principal component analysis (PCA) is used to reduce the dimensions of the dataset and create new features known as principal components.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reduction of dimensions and subsequent reduction of noise and redundancy helps prevent overfitting, as demonstrated in Figure 5.</a:t>
            </a:r>
            <a:endParaRPr/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9050" y="491575"/>
            <a:ext cx="1504950" cy="150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pic>
        <p:nvPicPr>
          <p:cNvPr id="148" name="Google Shape;14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575" y="2036426"/>
            <a:ext cx="4231651" cy="2802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7750" y="112151"/>
            <a:ext cx="3750724" cy="24595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" name="Google Shape;150;p21"/>
          <p:cNvCxnSpPr/>
          <p:nvPr/>
        </p:nvCxnSpPr>
        <p:spPr>
          <a:xfrm flipH="1" rot="10800000">
            <a:off x="3364100" y="442975"/>
            <a:ext cx="1321200" cy="13341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1" name="Google Shape;15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34626" y="2724150"/>
            <a:ext cx="4159084" cy="22669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2" name="Google Shape;152;p21"/>
          <p:cNvCxnSpPr/>
          <p:nvPr/>
        </p:nvCxnSpPr>
        <p:spPr>
          <a:xfrm>
            <a:off x="4146525" y="2354275"/>
            <a:ext cx="449100" cy="4875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53" name="Google Shape;153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24325" y="-171325"/>
            <a:ext cx="1489875" cy="154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